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3136-A77E-4DDF-8EB7-41714B6B5406}" type="datetimeFigureOut">
              <a:rPr lang="es-ES" smtClean="0"/>
              <a:pPr/>
              <a:t>17/09/2011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DDD-DA51-4942-8747-CEE5E8D01F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3136-A77E-4DDF-8EB7-41714B6B5406}" type="datetimeFigureOut">
              <a:rPr lang="es-ES" smtClean="0"/>
              <a:pPr/>
              <a:t>17/09/2011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DDD-DA51-4942-8747-CEE5E8D01F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3136-A77E-4DDF-8EB7-41714B6B5406}" type="datetimeFigureOut">
              <a:rPr lang="es-ES" smtClean="0"/>
              <a:pPr/>
              <a:t>17/09/2011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DDD-DA51-4942-8747-CEE5E8D01F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3136-A77E-4DDF-8EB7-41714B6B5406}" type="datetimeFigureOut">
              <a:rPr lang="es-ES" smtClean="0"/>
              <a:pPr/>
              <a:t>17/09/2011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DDD-DA51-4942-8747-CEE5E8D01F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3136-A77E-4DDF-8EB7-41714B6B5406}" type="datetimeFigureOut">
              <a:rPr lang="es-ES" smtClean="0"/>
              <a:pPr/>
              <a:t>17/09/2011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DDD-DA51-4942-8747-CEE5E8D01F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3136-A77E-4DDF-8EB7-41714B6B5406}" type="datetimeFigureOut">
              <a:rPr lang="es-ES" smtClean="0"/>
              <a:pPr/>
              <a:t>17/09/2011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DDD-DA51-4942-8747-CEE5E8D01F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3136-A77E-4DDF-8EB7-41714B6B5406}" type="datetimeFigureOut">
              <a:rPr lang="es-ES" smtClean="0"/>
              <a:pPr/>
              <a:t>17/09/2011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DDD-DA51-4942-8747-CEE5E8D01F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3136-A77E-4DDF-8EB7-41714B6B5406}" type="datetimeFigureOut">
              <a:rPr lang="es-ES" smtClean="0"/>
              <a:pPr/>
              <a:t>17/09/2011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DDD-DA51-4942-8747-CEE5E8D01F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3136-A77E-4DDF-8EB7-41714B6B5406}" type="datetimeFigureOut">
              <a:rPr lang="es-ES" smtClean="0"/>
              <a:pPr/>
              <a:t>17/09/2011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DDD-DA51-4942-8747-CEE5E8D01F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3136-A77E-4DDF-8EB7-41714B6B5406}" type="datetimeFigureOut">
              <a:rPr lang="es-ES" smtClean="0"/>
              <a:pPr/>
              <a:t>17/09/2011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DDD-DA51-4942-8747-CEE5E8D01F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3136-A77E-4DDF-8EB7-41714B6B5406}" type="datetimeFigureOut">
              <a:rPr lang="es-ES" smtClean="0"/>
              <a:pPr/>
              <a:t>17/09/2011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DDD-DA51-4942-8747-CEE5E8D01F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F3136-A77E-4DDF-8EB7-41714B6B5406}" type="datetimeFigureOut">
              <a:rPr lang="es-ES" smtClean="0"/>
              <a:pPr/>
              <a:t>17/09/2011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9EDDD-DA51-4942-8747-CEE5E8D01F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2500298" y="1000108"/>
            <a:ext cx="36840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latin typeface="Viner Hand ITC" pitchFamily="66" charset="0"/>
              </a:rPr>
              <a:t>R</a:t>
            </a:r>
            <a:r>
              <a:rPr lang="es-ES" sz="3200" dirty="0" smtClean="0">
                <a:latin typeface="Viner Hand ITC" pitchFamily="66" charset="0"/>
              </a:rPr>
              <a:t>equiescat in pace</a:t>
            </a:r>
            <a:endParaRPr lang="es-ES" sz="3200" dirty="0">
              <a:latin typeface="Viner Hand ITC" pitchFamily="66" charset="0"/>
            </a:endParaRPr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785786" y="2714620"/>
            <a:ext cx="6858016" cy="5714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iner Hand ITC" pitchFamily="66" charset="0"/>
                <a:ea typeface="+mj-ea"/>
                <a:cs typeface="+mj-cs"/>
              </a:rPr>
              <a:t>Stelios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iner Hand ITC" pitchFamily="66" charset="0"/>
              <a:ea typeface="+mj-ea"/>
              <a:cs typeface="+mj-cs"/>
            </a:endParaRPr>
          </a:p>
        </p:txBody>
      </p:sp>
      <p:sp>
        <p:nvSpPr>
          <p:cNvPr id="14" name="2 Marcador de contenido"/>
          <p:cNvSpPr txBox="1">
            <a:spLocks/>
          </p:cNvSpPr>
          <p:nvPr/>
        </p:nvSpPr>
        <p:spPr>
          <a:xfrm>
            <a:off x="2643174" y="1928802"/>
            <a:ext cx="3500462" cy="6254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iner Hand ITC" pitchFamily="66" charset="0"/>
                <a:ea typeface="+mn-ea"/>
                <a:cs typeface="+mn-cs"/>
              </a:rPr>
              <a:t>Fuerza &amp; Honor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iner Hand ITC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0" y="407194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Requiescat in pace</dc:title>
  <dc:creator>JAVIER</dc:creator>
  <cp:lastModifiedBy>JAVIER</cp:lastModifiedBy>
  <cp:revision>5</cp:revision>
  <dcterms:created xsi:type="dcterms:W3CDTF">2011-08-22T16:28:50Z</dcterms:created>
  <dcterms:modified xsi:type="dcterms:W3CDTF">2011-09-17T08:00:31Z</dcterms:modified>
</cp:coreProperties>
</file>